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5C83F-3669-594B-8AA5-650884A42805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214FC-6896-E94F-8A5B-B559EB4B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can’t improve performance if they don’t know what they are doing wrong. People give up if they keep practicing and make the</a:t>
            </a:r>
            <a:r>
              <a:rPr lang="en-US" baseline="0" dirty="0" smtClean="0"/>
              <a:t> same mistakes over and over again.  Most improvement seen when people interact with a coach</a:t>
            </a:r>
          </a:p>
          <a:p>
            <a:r>
              <a:rPr lang="en-US" baseline="0" dirty="0" smtClean="0"/>
              <a:t>Use chopstick example for setting a table for what learners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14FC-6896-E94F-8A5B-B559EB4B1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6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EE6D-BECB-3743-84D9-F0869B400D6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32E0-C5BB-454C-9309-70085CB1E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p4sPviV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8280"/>
            <a:ext cx="7772400" cy="1863990"/>
          </a:xfrm>
        </p:spPr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brb_27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47" y="2873521"/>
            <a:ext cx="3100919" cy="33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891"/>
            <a:ext cx="8229600" cy="3899272"/>
          </a:xfrm>
        </p:spPr>
        <p:txBody>
          <a:bodyPr/>
          <a:lstStyle/>
          <a:p>
            <a:r>
              <a:rPr lang="en-US" dirty="0" smtClean="0"/>
              <a:t>Information about a person’s </a:t>
            </a:r>
            <a:r>
              <a:rPr lang="en-US" u="sng" dirty="0" smtClean="0"/>
              <a:t>performance</a:t>
            </a:r>
            <a:r>
              <a:rPr lang="en-US" dirty="0" smtClean="0"/>
              <a:t> which can used as a basis for improvement (Eva,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Mistakes are necessary</a:t>
            </a:r>
          </a:p>
          <a:p>
            <a:r>
              <a:rPr lang="en-US" dirty="0" smtClean="0"/>
              <a:t>Educators need to create situations where learners make mistakes</a:t>
            </a:r>
          </a:p>
          <a:p>
            <a:r>
              <a:rPr lang="en-US" dirty="0" smtClean="0"/>
              <a:t>Feedback is interpreted through the lens of what we know</a:t>
            </a:r>
          </a:p>
          <a:p>
            <a:r>
              <a:rPr lang="en-US" dirty="0" smtClean="0"/>
              <a:t>Self-reflection is limited to what you can make sense of/how receptive you are (Shute, 2008)</a:t>
            </a:r>
          </a:p>
          <a:p>
            <a:r>
              <a:rPr lang="en-US" dirty="0" smtClean="0"/>
              <a:t>Coach needs to be explicit in feedback on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8146"/>
          </a:xfrm>
        </p:spPr>
        <p:txBody>
          <a:bodyPr>
            <a:normAutofit/>
          </a:bodyPr>
          <a:lstStyle/>
          <a:p>
            <a:r>
              <a:rPr lang="en-US" dirty="0" smtClean="0"/>
              <a:t>Feedback in a Work Performance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194"/>
            <a:ext cx="8229600" cy="3817969"/>
          </a:xfrm>
        </p:spPr>
        <p:txBody>
          <a:bodyPr/>
          <a:lstStyle/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u="sng" dirty="0">
              <a:hlinkClick r:id="rId2"/>
            </a:endParaRP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://www.youtube.com/watch?v=gdp4sPviV74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positive behaviors do you see in the video?</a:t>
            </a:r>
          </a:p>
          <a:p>
            <a:r>
              <a:rPr lang="en-US" dirty="0" smtClean="0"/>
              <a:t>What negative harmful behaviors do you see?</a:t>
            </a:r>
          </a:p>
          <a:p>
            <a:r>
              <a:rPr lang="en-US" dirty="0" smtClean="0"/>
              <a:t>What do you think of the phrase “good job”?</a:t>
            </a:r>
          </a:p>
          <a:p>
            <a:r>
              <a:rPr lang="en-US" dirty="0" smtClean="0"/>
              <a:t>How do you like to receive feedback?  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503268"/>
            <a:ext cx="3657600" cy="21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172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Feedback</vt:lpstr>
      <vt:lpstr>Definition</vt:lpstr>
      <vt:lpstr>Inherent Assumptions</vt:lpstr>
      <vt:lpstr>Feedback in a Work Performance Setting</vt:lpstr>
      <vt:lpstr>Discussion</vt:lpstr>
    </vt:vector>
  </TitlesOfParts>
  <Company>McGill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</dc:title>
  <dc:creator>Caroline Storr</dc:creator>
  <cp:lastModifiedBy>Caroline Storr, Ms.</cp:lastModifiedBy>
  <cp:revision>6</cp:revision>
  <dcterms:created xsi:type="dcterms:W3CDTF">2015-05-25T20:08:32Z</dcterms:created>
  <dcterms:modified xsi:type="dcterms:W3CDTF">2015-06-04T18:10:40Z</dcterms:modified>
</cp:coreProperties>
</file>